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58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3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347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58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86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66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148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9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6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80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945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5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0DDFC-1E0E-4E17-B363-8438B49E5E30}" type="datetimeFigureOut">
              <a:rPr lang="ru-RU" smtClean="0"/>
              <a:t>25.07.2016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74499-DD33-4B56-9BAC-7EFB638B92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63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38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93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9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9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9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393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2016-07-25T13:24:38Z</dcterms:created>
  <dcterms:modified xsi:type="dcterms:W3CDTF">2016-07-25T14:22:56Z</dcterms:modified>
</cp:coreProperties>
</file>